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7"/>
  </p:notesMasterIdLst>
  <p:sldIdLst>
    <p:sldId id="256" r:id="rId6"/>
    <p:sldId id="312" r:id="rId7"/>
    <p:sldId id="293" r:id="rId8"/>
    <p:sldId id="367" r:id="rId9"/>
    <p:sldId id="368" r:id="rId10"/>
    <p:sldId id="373" r:id="rId11"/>
    <p:sldId id="374" r:id="rId12"/>
    <p:sldId id="376" r:id="rId13"/>
    <p:sldId id="377" r:id="rId14"/>
    <p:sldId id="375" r:id="rId15"/>
    <p:sldId id="3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38"/>
    <p:restoredTop sz="84939"/>
  </p:normalViewPr>
  <p:slideViewPr>
    <p:cSldViewPr snapToGrid="0">
      <p:cViewPr varScale="1">
        <p:scale>
          <a:sx n="146" d="100"/>
          <a:sy n="146" d="100"/>
        </p:scale>
        <p:origin x="19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can you run on the GH200s?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include:</a:t>
            </a:r>
          </a:p>
          <a:p>
            <a:pPr lvl="1"/>
            <a:r>
              <a:rPr lang="en-US" sz="2600" dirty="0"/>
              <a:t>You are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3429000"/>
            <a:ext cx="5621383" cy="187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684167" y="1550200"/>
            <a:ext cx="37925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Session Overview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49"/>
          </a:xfrm>
        </p:spPr>
        <p:txBody>
          <a:bodyPr>
            <a:normAutofit/>
          </a:bodyPr>
          <a:lstStyle/>
          <a:p>
            <a:r>
              <a:rPr lang="en-US" sz="4000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6" y="2380493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2090056" y="5890001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sz="4000" dirty="0"/>
              <a:t>GH200 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architecture, we opted for a curated software stack. We currently provide: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 workflow was appropriate for the GH200s </a:t>
            </a:r>
          </a:p>
          <a:p>
            <a:r>
              <a:rPr lang="en-US" sz="2600" dirty="0"/>
              <a:t>Once approved: </a:t>
            </a:r>
          </a:p>
          <a:p>
            <a:pPr lvl="1"/>
            <a:r>
              <a:rPr lang="en-US" sz="2200" dirty="0"/>
              <a:t>User support would install all necessary software</a:t>
            </a:r>
          </a:p>
          <a:p>
            <a:pPr lvl="1"/>
            <a:r>
              <a:rPr lang="en-US" sz="2200" dirty="0"/>
              <a:t>Users were provided a reservation and allocation for the nodes</a:t>
            </a:r>
          </a:p>
          <a:p>
            <a:pPr lvl="1"/>
            <a:r>
              <a:rPr lang="en-US" sz="2200" dirty="0"/>
              <a:t>A detailed onboarding consultation was held</a:t>
            </a:r>
          </a:p>
          <a:p>
            <a:pPr lvl="1"/>
            <a:r>
              <a:rPr lang="en-US" sz="2200" dirty="0"/>
              <a:t>User support 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/>
              <a:t>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29997</TotalTime>
  <Words>674</Words>
  <Application>Microsoft Macintosh PowerPoint</Application>
  <PresentationFormat>Widescreen</PresentationFormat>
  <Paragraphs>96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Facilitating Research on the NVIDIA Grace Hopper Superchip: The CU Boulder Research Computing Experience </vt:lpstr>
      <vt:lpstr>Facilitating Research on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70</cp:revision>
  <dcterms:created xsi:type="dcterms:W3CDTF">2023-01-13T17:07:22Z</dcterms:created>
  <dcterms:modified xsi:type="dcterms:W3CDTF">2025-05-14T15:44:57Z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